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799" autoAdjust="0"/>
  </p:normalViewPr>
  <p:slideViewPr>
    <p:cSldViewPr snapToGrid="0">
      <p:cViewPr varScale="1">
        <p:scale>
          <a:sx n="80" d="100"/>
          <a:sy n="80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99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93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5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97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94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4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09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21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0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3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4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0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48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32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16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559C2C3-A784-463A-B35C-4C26F40AA714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EA1C7BB-638E-4C10-BC36-359310263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8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 w="76200" cmpd="sng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6790" y="0"/>
            <a:ext cx="5385954" cy="6334907"/>
            <a:chOff x="219199" y="160563"/>
            <a:chExt cx="5385954" cy="63349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78" b="95648" l="2976" r="96071">
                          <a14:foregroundMark x1="41667" y1="14372" x2="51429" y2="18117"/>
                          <a14:foregroundMark x1="52976" y1="15688" x2="52976" y2="26822"/>
                          <a14:foregroundMark x1="57143" y1="23077" x2="54286" y2="36032"/>
                          <a14:foregroundMark x1="92619" y1="46154" x2="91905" y2="53543"/>
                          <a14:foregroundMark x1="68214" y1="95648" x2="73095" y2="77024"/>
                          <a14:foregroundMark x1="5833" y1="41498" x2="5833" y2="41498"/>
                          <a14:foregroundMark x1="39286" y1="6478" x2="39286" y2="6478"/>
                          <a14:foregroundMark x1="46548" y1="11538" x2="46548" y2="11538"/>
                          <a14:foregroundMark x1="96190" y1="35121" x2="96190" y2="35121"/>
                          <a14:foregroundMark x1="2976" y1="38259" x2="2976" y2="382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199" y="160563"/>
              <a:ext cx="5385954" cy="63349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175657" y="1591294"/>
              <a:ext cx="3871355" cy="4324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500" dirty="0" smtClean="0">
                  <a:latin typeface="Cambria" panose="02040503050406030204" pitchFamily="18" charset="0"/>
                </a:rPr>
                <a:t>EAT HEALTHY AND </a:t>
              </a:r>
            </a:p>
            <a:p>
              <a:pPr algn="ctr"/>
              <a:r>
                <a:rPr lang="en-US" sz="5500" dirty="0" smtClean="0">
                  <a:latin typeface="Cambria" panose="02040503050406030204" pitchFamily="18" charset="0"/>
                </a:rPr>
                <a:t>STAY HEALTHY</a:t>
              </a:r>
              <a:endParaRPr lang="en-US" sz="55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15" name="Picture 14" descr="Chicory root fibers found to provide digestive health and natural defense  benefits to child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t="766" r="2710" b="4265"/>
          <a:stretch>
            <a:fillRect/>
          </a:stretch>
        </p:blipFill>
        <p:spPr bwMode="auto">
          <a:xfrm>
            <a:off x="5332715" y="475120"/>
            <a:ext cx="6673934" cy="4298868"/>
          </a:xfrm>
          <a:custGeom>
            <a:avLst/>
            <a:gdLst>
              <a:gd name="connsiteX0" fmla="*/ 3336967 w 6673934"/>
              <a:gd name="connsiteY0" fmla="*/ 0 h 4298868"/>
              <a:gd name="connsiteX1" fmla="*/ 6673934 w 6673934"/>
              <a:gd name="connsiteY1" fmla="*/ 2149434 h 4298868"/>
              <a:gd name="connsiteX2" fmla="*/ 3336967 w 6673934"/>
              <a:gd name="connsiteY2" fmla="*/ 4298868 h 4298868"/>
              <a:gd name="connsiteX3" fmla="*/ 0 w 6673934"/>
              <a:gd name="connsiteY3" fmla="*/ 2149434 h 4298868"/>
              <a:gd name="connsiteX4" fmla="*/ 3336967 w 6673934"/>
              <a:gd name="connsiteY4" fmla="*/ 0 h 42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934" h="4298868">
                <a:moveTo>
                  <a:pt x="3336967" y="0"/>
                </a:moveTo>
                <a:cubicBezTo>
                  <a:pt x="5179923" y="0"/>
                  <a:pt x="6673934" y="962334"/>
                  <a:pt x="6673934" y="2149434"/>
                </a:cubicBezTo>
                <a:cubicBezTo>
                  <a:pt x="6673934" y="3336534"/>
                  <a:pt x="5179923" y="4298868"/>
                  <a:pt x="3336967" y="4298868"/>
                </a:cubicBezTo>
                <a:cubicBezTo>
                  <a:pt x="1494011" y="4298868"/>
                  <a:pt x="0" y="3336534"/>
                  <a:pt x="0" y="2149434"/>
                </a:cubicBezTo>
                <a:cubicBezTo>
                  <a:pt x="0" y="962334"/>
                  <a:pt x="1494011" y="0"/>
                  <a:pt x="3336967" y="0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43754" y="5919281"/>
            <a:ext cx="38713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Cambria" panose="02040503050406030204" pitchFamily="18" charset="0"/>
              </a:rPr>
              <a:t>By - Jahanvi</a:t>
            </a:r>
            <a:endParaRPr lang="en-US" sz="55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20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495071" y="3538846"/>
            <a:ext cx="3696929" cy="317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FFFF00"/>
                </a:solidFill>
                <a:latin typeface="Cambria" panose="02040503050406030204" pitchFamily="18" charset="0"/>
              </a:rPr>
              <a:t>What is Healthy Eating</a:t>
            </a:r>
            <a:r>
              <a:rPr lang="en-US" dirty="0" smtClean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3766" y="3687289"/>
            <a:ext cx="2707574" cy="3170711"/>
            <a:chOff x="1460664" y="2707574"/>
            <a:chExt cx="2707574" cy="3170711"/>
          </a:xfrm>
        </p:grpSpPr>
        <p:sp>
          <p:nvSpPr>
            <p:cNvPr id="10" name="Rectangle 9"/>
            <p:cNvSpPr/>
            <p:nvPr/>
          </p:nvSpPr>
          <p:spPr>
            <a:xfrm>
              <a:off x="1520042" y="2731325"/>
              <a:ext cx="2291937" cy="3111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168" y="3103170"/>
              <a:ext cx="2339438" cy="277511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0664" y="2707574"/>
              <a:ext cx="270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Improves Health</a:t>
              </a:r>
              <a:endParaRPr lang="en-US" sz="22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03865" y="2054431"/>
            <a:ext cx="3669475" cy="3431969"/>
            <a:chOff x="7968343" y="2422566"/>
            <a:chExt cx="3669475" cy="3431969"/>
          </a:xfrm>
        </p:grpSpPr>
        <p:sp>
          <p:nvSpPr>
            <p:cNvPr id="14" name="Rectangle 13"/>
            <p:cNvSpPr/>
            <p:nvPr/>
          </p:nvSpPr>
          <p:spPr>
            <a:xfrm>
              <a:off x="7992094" y="2422566"/>
              <a:ext cx="3621974" cy="34200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8343" y="3020544"/>
              <a:ext cx="3669475" cy="283399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003969" y="2422566"/>
              <a:ext cx="35982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Increases Happiness</a:t>
              </a:r>
              <a:endParaRPr lang="en-US" sz="22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071" y="4103116"/>
            <a:ext cx="3696929" cy="2607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95657" y="3538847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Prevents Chronic and Health Risks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363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705" y="664909"/>
            <a:ext cx="8761413" cy="706964"/>
          </a:xfrm>
        </p:spPr>
        <p:txBody>
          <a:bodyPr/>
          <a:lstStyle/>
          <a:p>
            <a:pPr algn="ctr"/>
            <a:r>
              <a:rPr lang="en-US" dirty="0" smtClean="0"/>
              <a:t>What you eat effects your MIND, BODY &amp; EMOTIONS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 rot="21049914">
            <a:off x="85303" y="847642"/>
            <a:ext cx="1964724" cy="1228294"/>
          </a:xfrm>
          <a:prstGeom prst="cloudCallout">
            <a:avLst>
              <a:gd name="adj1" fmla="val 44109"/>
              <a:gd name="adj2" fmla="val 72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Eat Balanced Diet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5" b="95133" l="9982" r="89927">
                        <a14:foregroundMark x1="44963" y1="6416" x2="43864" y2="12279"/>
                        <a14:foregroundMark x1="39377" y1="4757" x2="39377" y2="10398"/>
                        <a14:foregroundMark x1="45421" y1="2876" x2="44780" y2="10730"/>
                        <a14:foregroundMark x1="41667" y1="92257" x2="46978" y2="86283"/>
                        <a14:foregroundMark x1="54762" y1="89823" x2="53846" y2="86283"/>
                        <a14:foregroundMark x1="53388" y1="95133" x2="58059" y2="86062"/>
                        <a14:foregroundMark x1="77381" y1="76659" x2="73626" y2="70243"/>
                        <a14:foregroundMark x1="34982" y1="89823" x2="34341" y2="79646"/>
                        <a14:foregroundMark x1="58059" y1="12611" x2="76923" y2="55531"/>
                        <a14:backgroundMark x1="49176" y1="12058" x2="49359" y2="14159"/>
                        <a14:backgroundMark x1="49634" y1="8296" x2="49359" y2="3982"/>
                        <a14:backgroundMark x1="26740" y1="60066" x2="42033" y2="54425"/>
                        <a14:backgroundMark x1="48260" y1="50111" x2="48260" y2="50111"/>
                        <a14:backgroundMark x1="36722" y1="88496" x2="41667" y2="78319"/>
                        <a14:backgroundMark x1="76282" y1="68916" x2="74084" y2="65155"/>
                        <a14:backgroundMark x1="72711" y1="65708" x2="65842" y2="59513"/>
                        <a14:backgroundMark x1="65568" y1="59292" x2="53388" y2="52544"/>
                        <a14:backgroundMark x1="42308" y1="73451" x2="42308" y2="76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0649" y="1916328"/>
            <a:ext cx="5849952" cy="484281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908324" y="2792626"/>
            <a:ext cx="1581665" cy="5931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00055" y="2409567"/>
            <a:ext cx="2310713" cy="369332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Fruits &amp; Vegetables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002903">
            <a:off x="2475066" y="5446465"/>
            <a:ext cx="1780186" cy="7925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5354594"/>
            <a:ext cx="3237470" cy="369332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Meat, Fish &amp; Alternatives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556" y="5182801"/>
            <a:ext cx="1780186" cy="7925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9265" y="5020963"/>
            <a:ext cx="2310713" cy="369332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Milk &amp; Dairy Foods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5165">
            <a:off x="1841197" y="2527387"/>
            <a:ext cx="1747843" cy="17070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0065" y="2393091"/>
            <a:ext cx="3237470" cy="64633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Bread other Cereals and Potatoes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141308" y="6425513"/>
            <a:ext cx="12357" cy="3336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153664" y="6598508"/>
            <a:ext cx="1173893" cy="1606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21146" y="6038336"/>
            <a:ext cx="2438400" cy="64633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Food containing fat/sugar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66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30560" y="843039"/>
            <a:ext cx="4402698" cy="706964"/>
          </a:xfrm>
        </p:spPr>
        <p:txBody>
          <a:bodyPr/>
          <a:lstStyle/>
          <a:p>
            <a:pPr algn="ctr"/>
            <a:r>
              <a:rPr lang="en-US" sz="4400" dirty="0" smtClean="0"/>
              <a:t>Smart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400" dirty="0" smtClean="0">
                <a:latin typeface="Algerian" panose="04020705040A02060702" pitchFamily="82" charset="0"/>
              </a:rPr>
              <a:t>STRATEGIES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85005" y="2248928"/>
            <a:ext cx="4621427" cy="36328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Eat small meals throughout the day.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Chew Slowly.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Drink plenty of water.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Avoid eating stale and fried food.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Eat variety of colorful fruits and vegetables.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Balance calorie intake and burn properly.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00" y="2303814"/>
            <a:ext cx="4197494" cy="4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8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930"/>
            <a:ext cx="7521144" cy="4608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70" y="887171"/>
            <a:ext cx="8761413" cy="706964"/>
          </a:xfrm>
        </p:spPr>
        <p:txBody>
          <a:bodyPr/>
          <a:lstStyle/>
          <a:p>
            <a:r>
              <a:rPr lang="en-US" dirty="0" smtClean="0"/>
              <a:t>PRECAUTIONS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60" b="99549" l="1986" r="99305">
                        <a14:foregroundMark x1="28898" y1="60271" x2="27905" y2="60271"/>
                        <a14:foregroundMark x1="40020" y1="40293" x2="38828" y2="46050"/>
                        <a14:foregroundMark x1="31082" y1="60045" x2="30884" y2="66930"/>
                        <a14:foregroundMark x1="22145" y1="74266" x2="81827" y2="23815"/>
                        <a14:foregroundMark x1="32274" y1="23815" x2="42403" y2="46275"/>
                        <a14:foregroundMark x1="42900" y1="17494" x2="76266" y2="61174"/>
                        <a14:foregroundMark x1="18967" y1="30700" x2="73088" y2="89391"/>
                        <a14:foregroundMark x1="5958" y1="36117" x2="7845" y2="54853"/>
                        <a14:foregroundMark x1="21152" y1="12302" x2="30387" y2="47404"/>
                        <a14:foregroundMark x1="19762" y1="45485" x2="32771" y2="17720"/>
                        <a14:foregroundMark x1="47071" y1="16140" x2="72890" y2="37246"/>
                        <a14:foregroundMark x1="68719" y1="20203" x2="81827" y2="47968"/>
                        <a14:foregroundMark x1="22145" y1="79233" x2="85402" y2="18849"/>
                        <a14:foregroundMark x1="75273" y1="13093" x2="89275" y2="34989"/>
                        <a14:foregroundMark x1="12016" y1="73702" x2="24528" y2="84763"/>
                        <a14:foregroundMark x1="21450" y1="49887" x2="34955" y2="76524"/>
                        <a14:foregroundMark x1="18272" y1="58916" x2="32075" y2="85779"/>
                        <a14:foregroundMark x1="11023" y1="56998" x2="24528" y2="80361"/>
                        <a14:foregroundMark x1="33466" y1="18849" x2="47766" y2="62190"/>
                        <a14:foregroundMark x1="36346" y1="12754" x2="60278" y2="55079"/>
                        <a14:foregroundMark x1="11321" y1="52032" x2="61768" y2="19074"/>
                        <a14:foregroundMark x1="47766" y1="90519" x2="88779" y2="60271"/>
                        <a14:foregroundMark x1="2085" y1="51806" x2="13406" y2="53950"/>
                        <a14:foregroundMark x1="51142" y1="3160" x2="52830" y2="45147"/>
                        <a14:foregroundMark x1="88779" y1="29233" x2="80338" y2="36682"/>
                        <a14:foregroundMark x1="84012" y1="33409" x2="87090" y2="52935"/>
                        <a14:foregroundMark x1="84707" y1="66027" x2="59086" y2="83860"/>
                        <a14:foregroundMark x1="32771" y1="79458" x2="44091" y2="89955"/>
                        <a14:foregroundMark x1="51837" y1="90745" x2="84012" y2="75169"/>
                        <a14:foregroundMark x1="57200" y1="11738" x2="71897" y2="50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2649013"/>
            <a:ext cx="2143473" cy="18859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62334" y="2582561"/>
            <a:ext cx="4629666" cy="3496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Avoid eating stale and fried food.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Limit sugary foods, salt, and refined grain products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53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46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436</TotalTime>
  <Words>112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Aharoni</vt:lpstr>
      <vt:lpstr>Algerian</vt:lpstr>
      <vt:lpstr>Arial</vt:lpstr>
      <vt:lpstr>Cambria</vt:lpstr>
      <vt:lpstr>Century Gothic</vt:lpstr>
      <vt:lpstr>Wingdings</vt:lpstr>
      <vt:lpstr>Wingdings 3</vt:lpstr>
      <vt:lpstr>Ion Boardroom</vt:lpstr>
      <vt:lpstr>PowerPoint Presentation</vt:lpstr>
      <vt:lpstr>What is Healthy Eating?</vt:lpstr>
      <vt:lpstr>What you eat effects your MIND, BODY &amp; EMOTIONS</vt:lpstr>
      <vt:lpstr>Smart  STRATEGIES</vt:lpstr>
      <vt:lpstr>PRECAUTIONS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Jahanvi</dc:creator>
  <cp:lastModifiedBy>Jahanvi</cp:lastModifiedBy>
  <cp:revision>16</cp:revision>
  <dcterms:created xsi:type="dcterms:W3CDTF">2022-06-12T12:01:12Z</dcterms:created>
  <dcterms:modified xsi:type="dcterms:W3CDTF">2022-06-26T14:48:43Z</dcterms:modified>
</cp:coreProperties>
</file>